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1"/>
  </p:sldMasterIdLst>
  <p:notesMasterIdLst>
    <p:notesMasterId r:id="rId37"/>
  </p:notesMasterIdLst>
  <p:handoutMasterIdLst>
    <p:handoutMasterId r:id="rId38"/>
  </p:handoutMasterIdLst>
  <p:sldIdLst>
    <p:sldId id="256" r:id="rId2"/>
    <p:sldId id="267" r:id="rId3"/>
    <p:sldId id="270" r:id="rId4"/>
    <p:sldId id="275" r:id="rId5"/>
    <p:sldId id="271" r:id="rId6"/>
    <p:sldId id="273" r:id="rId7"/>
    <p:sldId id="268" r:id="rId8"/>
    <p:sldId id="274" r:id="rId9"/>
    <p:sldId id="269" r:id="rId10"/>
    <p:sldId id="272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9" r:id="rId24"/>
    <p:sldId id="288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304" r:id="rId35"/>
    <p:sldId id="266" r:id="rId36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FF"/>
    <a:srgbClr val="DCB9FF"/>
    <a:srgbClr val="009999"/>
    <a:srgbClr val="418E03"/>
    <a:srgbClr val="F5F8FA"/>
    <a:srgbClr val="F6F9FB"/>
    <a:srgbClr val="63C98C"/>
    <a:srgbClr val="E438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31" autoAdjust="0"/>
    <p:restoredTop sz="94533" autoAdjust="0"/>
  </p:normalViewPr>
  <p:slideViewPr>
    <p:cSldViewPr snapToGrid="0">
      <p:cViewPr>
        <p:scale>
          <a:sx n="70" d="100"/>
          <a:sy n="70" d="100"/>
        </p:scale>
        <p:origin x="-1050" y="-94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49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078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0B02A8-92B3-4F69-B6B4-520678D79CF4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4A61C4-2C10-4E31-86EC-12B18F94D4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2D42BB-BFF2-44FE-80A6-85EF9A6C3740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DE609A-0F68-405E-BE73-1733726B1D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100825-6514-4174-BCE7-DE77CFB7A066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1286" y="1865122"/>
            <a:ext cx="7004052" cy="819125"/>
          </a:xfrm>
          <a:prstGeom prst="rect">
            <a:avLst/>
          </a:prstGeom>
          <a:ln w="76200">
            <a:noFill/>
          </a:ln>
        </p:spPr>
        <p:txBody>
          <a:bodyPr anchor="ctr"/>
          <a:lstStyle>
            <a:lvl1pPr algn="ctr">
              <a:defRPr sz="4500">
                <a:solidFill>
                  <a:srgbClr val="418E0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2302" y="3810220"/>
            <a:ext cx="4681603" cy="16557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 spd="slow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9901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1270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90181" y="1635617"/>
            <a:ext cx="3204546" cy="2447868"/>
          </a:xfrm>
          <a:prstGeom prst="rect">
            <a:avLst/>
          </a:prstGeom>
          <a:noFill/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30938" y="1635125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30938" y="2500313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30938" y="3365500"/>
            <a:ext cx="2447925" cy="717550"/>
          </a:xfrm>
          <a:prstGeom prst="rect">
            <a:avLst/>
          </a:prstGeom>
          <a:noFill/>
          <a:ln w="28575">
            <a:solidFill>
              <a:srgbClr val="63C98C"/>
            </a:solidFill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_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1757363" y="6048375"/>
            <a:ext cx="15430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044113" y="3883025"/>
            <a:ext cx="15240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-1685925" y="3275013"/>
            <a:ext cx="15906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-1733550" y="4354513"/>
            <a:ext cx="15430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0044113" y="4687888"/>
            <a:ext cx="15240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416478" y="1628383"/>
            <a:ext cx="5073041" cy="2605413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3600" b="0">
                <a:solidFill>
                  <a:srgbClr val="418E03"/>
                </a:solidFill>
                <a:latin typeface="Segoe UI" panose="020B0502040204020203" pitchFamily="34" charset="0"/>
                <a:ea typeface="Roboto Cn" pitchFamily="2" charset="0"/>
                <a:cs typeface="Segoe UI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4615E-6 2.59259E-6 L 0.32419 0.206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02" y="103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0769E-6 -1.11111E-6 L 0.50016 0.0921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60" y="451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69231E-7 0 L 0.59872 -0.225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36" y="-112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1538E-6 -4.81481E-6 L -0.53045 0.171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22" y="856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1538E-6 -3.7037E-7 L -0.4968 -0.028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40" y="-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>
            <a:alpha val="2196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 spd="slow" advClick="0">
    <p:fade/>
  </p:transition>
  <p:timing>
    <p:tnLst>
      <p:par>
        <p:cTn id="1" dur="indefinite" restart="never" nodeType="tmRoot"/>
      </p:par>
    </p:tnLst>
  </p:timing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25" y="1857376"/>
            <a:ext cx="7734300" cy="1752600"/>
          </a:xfrm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</a:t>
            </a:r>
            <a:b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ИЗМЕРЕНИЯ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9999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635617"/>
            <a:ext cx="3440627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массы,</a:t>
            </a:r>
            <a:b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равная 100 кг</a:t>
            </a:r>
            <a:endParaRPr lang="ru-RU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3"/>
          <p:cNvSpPr txBox="1">
            <a:spLocks/>
          </p:cNvSpPr>
          <p:nvPr/>
        </p:nvSpPr>
        <p:spPr bwMode="auto">
          <a:xfrm>
            <a:off x="6230938" y="2495550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ТОННА</a:t>
            </a:r>
          </a:p>
        </p:txBody>
      </p:sp>
      <p:sp>
        <p:nvSpPr>
          <p:cNvPr id="8" name="Прямоугольник 7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16650" y="1600200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ЦЕНТНЕР</a:t>
            </a:r>
          </a:p>
        </p:txBody>
      </p:sp>
      <p:sp>
        <p:nvSpPr>
          <p:cNvPr id="9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ГРАММ</a:t>
            </a:r>
          </a:p>
        </p:txBody>
      </p:sp>
      <p:sp>
        <p:nvSpPr>
          <p:cNvPr id="2" name="32-конечная звезда 1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96013" y="1568450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96013" y="2470150"/>
            <a:ext cx="2497137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0" y="3357563"/>
            <a:ext cx="2470150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9" grpId="0" build="p"/>
      <p:bldP spid="3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14400" y="1524000"/>
            <a:ext cx="3838575" cy="2762249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измерения больших расстояний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Руси использовали единицу поприще. Позже поприще заменили другим названием. Каким?</a:t>
            </a:r>
            <a:endParaRPr lang="ru-RU" sz="2800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САЖЕНЬ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ВЕРСТА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ЛОКОТЬ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95350" y="1635617"/>
            <a:ext cx="3790950" cy="244786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в старину называли площадь земельного участка (квадрата) со стороной, равной десятой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версты?</a:t>
            </a:r>
            <a:endParaRPr lang="ru-RU" sz="2800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57925" y="252253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КУБОМЕТР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45225" y="168116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ДЕСЯТИНА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ЦЕНТНЕР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51000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24588" y="2497138"/>
            <a:ext cx="2497137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635617"/>
            <a:ext cx="3440627" cy="244786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Какую единицу измерения объёма на Руси использовали в старину?</a:t>
            </a:r>
            <a:endParaRPr lang="ru-RU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КАДУШКУ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ВЕДРО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БОЧКУ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635617"/>
            <a:ext cx="3440627" cy="244786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называлась в старину на Руси монета </a:t>
            </a:r>
            <a:r>
              <a:rPr lang="ru-RU" sz="40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достоинством</a:t>
            </a:r>
            <a:br>
              <a:rPr lang="ru-RU" sz="40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ru-RU" sz="40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копейки?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РУБЛЬ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45225" y="3441700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45225" y="2571750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МОНЕТОЧКА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37288" y="2552700"/>
            <a:ext cx="2497137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49988" y="34131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559417"/>
            <a:ext cx="3440627" cy="244786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называлась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Древней Руси единица измерения длины (45 см), равная расстоянию от концов пальцев до локтя согнутой руки?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ВЕРСТА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ЛОКОТЬ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САЖЕНЬ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549892"/>
            <a:ext cx="3440627" cy="244786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Старинная</a:t>
            </a:r>
            <a:br>
              <a:rPr lang="ru-RU" sz="40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мера </a:t>
            </a:r>
            <a:r>
              <a:rPr lang="ru-RU" sz="40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длины в России равная примерно 72 см 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ЛОКОТЬ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72213" y="33877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АРШИН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253206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САЖЕНЬ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37288" y="2511425"/>
            <a:ext cx="2497137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64275" y="3371850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635617"/>
            <a:ext cx="3440627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Старинное название единицы длины, 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произошло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английского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слова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ступня», равняется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33 см.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АРШИН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ФУТ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САЖЕНЬ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635617"/>
            <a:ext cx="3440627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древняя русская мера 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массы</a:t>
            </a:r>
            <a:b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(около </a:t>
            </a: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410 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endParaRPr lang="ru-RU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ГРОШ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ГРИВНА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ГРАММ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66776" y="1521316"/>
            <a:ext cx="3952874" cy="278398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дна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 самых старинных мер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длины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Название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древнерусского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слова “пясть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”, т.е.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кулак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или кисть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руки, равна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17,78 см.</a:t>
            </a:r>
          </a:p>
        </p:txBody>
      </p:sp>
      <p:sp>
        <p:nvSpPr>
          <p:cNvPr id="7" name="Текст 3"/>
          <p:cNvSpPr txBox="1">
            <a:spLocks/>
          </p:cNvSpPr>
          <p:nvPr/>
        </p:nvSpPr>
        <p:spPr bwMode="auto">
          <a:xfrm>
            <a:off x="6216650" y="2495550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ВЕРСТА</a:t>
            </a:r>
          </a:p>
        </p:txBody>
      </p:sp>
      <p:sp>
        <p:nvSpPr>
          <p:cNvPr id="8" name="Прямоугольник 7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163988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ПЯДЬ</a:t>
            </a:r>
          </a:p>
        </p:txBody>
      </p:sp>
      <p:sp>
        <p:nvSpPr>
          <p:cNvPr id="9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САЖЕНЬ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23000" y="1636713"/>
            <a:ext cx="2470150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10300" y="2497138"/>
            <a:ext cx="2497138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9" grpId="0" build="p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23924" y="1559417"/>
            <a:ext cx="3838575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Соотнесите букву с цифрой и прочитайте название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величины: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600" b="1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5 10 15 10 24 29      </a:t>
            </a:r>
            <a:r>
              <a:rPr lang="ru-RU" sz="26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2600" b="1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20 16 10 14 16 19 20 10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57925" y="246697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ЕДИНИЦЫ ВРЕМЕНИ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16650" y="1585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СТОИМОСТИ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ЕДИНИЦЫ СКОРОСТИ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555750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10300" y="2416175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635617"/>
            <a:ext cx="3440627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Соотнесите букву с цифрой и прочитайте название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величины: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6 5 10 15 10 24 29      3 18 6 14 6 15 10</a:t>
            </a:r>
            <a:endParaRPr lang="ru-RU" sz="2800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ЕДИНИЦЫ МАССЫ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ВРЕМЕНИ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ЕДИНИЦЫ </a:t>
            </a:r>
          </a:p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ПУТИ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32-конечная звезда 14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9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635617"/>
            <a:ext cx="3440627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Соотнесите букву с цифрой и прочитайте название величины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6 5 10 15 10 24 29      5 13 10 15 29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2495550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ЕДИНИЦЫ СКОРОСТИ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16650" y="162718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ДЛИНЫ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ЕДИНИЦЫ СВЕТА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81725" y="1595438"/>
            <a:ext cx="2470150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96013" y="2455863"/>
            <a:ext cx="2497137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635617"/>
            <a:ext cx="3440627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измеряют</a:t>
            </a:r>
            <a:b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узлах?</a:t>
            </a:r>
            <a:endParaRPr lang="ru-RU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УСКОРЕНИЕ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ПУТЬ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635617"/>
            <a:ext cx="3440627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измерения драгоценных камней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ГРММЫ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КАРАТ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ШТУКИ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54100" y="1635617"/>
            <a:ext cx="3440627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Масса 1 дм</a:t>
            </a:r>
            <a:r>
              <a:rPr lang="ru-RU" baseline="300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чистой </a:t>
            </a: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воды равна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1 ЛИТР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45225" y="331946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1КГ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57925" y="249078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КУБОМЕТР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37288" y="2455863"/>
            <a:ext cx="2497137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49988" y="3316288"/>
            <a:ext cx="2470150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66776" y="1635617"/>
            <a:ext cx="3886200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гривна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денежная единица?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ТУРЦИЯ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99200" y="336073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УКРАИНА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57925" y="250348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КАЗАХСТАН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51575" y="2455863"/>
            <a:ext cx="2497138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64275" y="3316288"/>
            <a:ext cx="2470150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76300" y="1635617"/>
            <a:ext cx="4152900" cy="244786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«Вот вам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 таблетки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сказал доктор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принимайте их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каждые полчаса».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какое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время хватит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таблеток, прописанных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доктором?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НА 1,5  ЧАСА</a:t>
            </a:r>
          </a:p>
        </p:txBody>
      </p:sp>
      <p:sp>
        <p:nvSpPr>
          <p:cNvPr id="11" name="Прямоугольник 10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72213" y="336073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 ЧАС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6257925" y="249078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НА 2 ЧАСА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24588" y="2455863"/>
            <a:ext cx="2497137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37288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2" grpId="0" build="p"/>
      <p:bldP spid="8" grpId="0" animBg="1"/>
      <p:bldP spid="9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350" y="1635617"/>
            <a:ext cx="3990975" cy="244786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измеряют 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такой единицей</a:t>
            </a:r>
            <a:b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как «световой год</a:t>
            </a: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</a:p>
        </p:txBody>
      </p:sp>
      <p:sp>
        <p:nvSpPr>
          <p:cNvPr id="35844" name="Прямоугольник 5"/>
          <p:cNvSpPr>
            <a:spLocks noChangeArrowheads="1"/>
          </p:cNvSpPr>
          <p:nvPr/>
        </p:nvSpPr>
        <p:spPr bwMode="auto">
          <a:xfrm>
            <a:off x="0" y="6026150"/>
            <a:ext cx="5868988" cy="831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ru-RU" altLang="ru-RU" sz="24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Это единица длины, равная расстоянию, </a:t>
            </a:r>
          </a:p>
          <a:p>
            <a:pPr algn="ctr">
              <a:buFont typeface="Arial" charset="0"/>
              <a:buNone/>
            </a:pPr>
            <a:r>
              <a:rPr lang="ru-RU" altLang="ru-RU" sz="24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проходимому светом за один год.</a:t>
            </a:r>
          </a:p>
        </p:txBody>
      </p:sp>
      <p:sp>
        <p:nvSpPr>
          <p:cNvPr id="7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8" name="Прямоугольник 7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57925" y="33877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КОСМОСЕ</a:t>
            </a:r>
          </a:p>
        </p:txBody>
      </p:sp>
      <p:sp>
        <p:nvSpPr>
          <p:cNvPr id="9" name="Текст 3"/>
          <p:cNvSpPr txBox="1">
            <a:spLocks/>
          </p:cNvSpPr>
          <p:nvPr/>
        </p:nvSpPr>
        <p:spPr bwMode="auto">
          <a:xfrm>
            <a:off x="6257925" y="250348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ВЕК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224588" y="2470150"/>
            <a:ext cx="2497137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237288" y="3371850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32-конечная звезда 16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9" grpId="0" build="p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Подчеркни</a:t>
            </a:r>
            <a:r>
              <a:rPr lang="ru-RU" b="1" u="sng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«лишнюю» величину:</a:t>
            </a:r>
            <a:b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36ч., 306 с., 360 мин., 30 м</a:t>
            </a: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306 с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36 ч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32-конечная звезда 12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Выразите</a:t>
            </a:r>
            <a:b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минутах</a:t>
            </a:r>
            <a:r>
              <a:rPr lang="ru-RU" u="sng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u="sng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ч. 30 мин.</a:t>
            </a: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310 мин.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 мин.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150 мин.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32-конечная звезда 12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753" y="1785742"/>
            <a:ext cx="4067032" cy="244786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Какие единицы площади прочно </a:t>
            </a:r>
            <a:r>
              <a:rPr lang="ru-RU" sz="40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утвердились при </a:t>
            </a:r>
            <a:r>
              <a:rPr lang="ru-RU" sz="40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Петре I.</a:t>
            </a:r>
            <a:r>
              <a:rPr lang="ru-RU" sz="40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НА 1,5  ЧАСА</a:t>
            </a:r>
          </a:p>
        </p:txBody>
      </p:sp>
      <p:sp>
        <p:nvSpPr>
          <p:cNvPr id="8" name="Прямоугольник 7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</a:t>
            </a:r>
            <a:r>
              <a:rPr lang="ru-RU" sz="2000" b="1" baseline="30000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НА 2 ЧАСА</a:t>
            </a:r>
          </a:p>
        </p:txBody>
      </p:sp>
      <p:sp>
        <p:nvSpPr>
          <p:cNvPr id="38919" name="Прямоугольник 10"/>
          <p:cNvSpPr>
            <a:spLocks noChangeArrowheads="1"/>
          </p:cNvSpPr>
          <p:nvPr/>
        </p:nvSpPr>
        <p:spPr bwMode="auto">
          <a:xfrm>
            <a:off x="0" y="6027738"/>
            <a:ext cx="5391150" cy="830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Квартиры, дома, все для ремонта измеряют в этих единицах</a:t>
            </a:r>
            <a:endParaRPr lang="ru-RU" altLang="ru-RU" sz="2400" b="1">
              <a:solidFill>
                <a:srgbClr val="009999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32-конечная звезда 15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9" grpId="0" build="p"/>
      <p:bldP spid="13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534" y="1608321"/>
            <a:ext cx="3204546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измерения объема</a:t>
            </a:r>
          </a:p>
        </p:txBody>
      </p:sp>
      <p:sp>
        <p:nvSpPr>
          <p:cNvPr id="7" name="Текст 3"/>
          <p:cNvSpPr txBox="1">
            <a:spLocks/>
          </p:cNvSpPr>
          <p:nvPr/>
        </p:nvSpPr>
        <p:spPr bwMode="auto">
          <a:xfrm>
            <a:off x="6257925" y="252253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км</a:t>
            </a:r>
            <a:r>
              <a:rPr lang="ru-RU" altLang="ru-RU" sz="2000" b="1" baseline="30000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" name="Прямоугольник 7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45225" y="1695450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ru-RU" sz="2000" b="1" baseline="30000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37288" y="1677988"/>
            <a:ext cx="2470150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24588" y="2497138"/>
            <a:ext cx="2497137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9" grpId="0" build="p"/>
      <p:bldP spid="11" grpId="0" animBg="1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3707" y="1662912"/>
            <a:ext cx="3498440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метров 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содержится</a:t>
            </a:r>
            <a:b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7 км 7 м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707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7007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770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32-конечная звезда 12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/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центнеров 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содержится</a:t>
            </a:r>
            <a:b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6000 кг?</a:t>
            </a: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600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32-конечная звезда 12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всего лет содержится в 3 веках и 4 годах?</a:t>
            </a: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340 ЛЕТ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304 Г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34 Г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32-конечная звезда 15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/>
      <p:bldP spid="13" grpId="0" animBg="1"/>
      <p:bldP spid="14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684" y="1596789"/>
            <a:ext cx="4299045" cy="226552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Уберите из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слов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ассаж, долина, метро </a:t>
            </a:r>
            <a:r>
              <a:rPr lang="ru-RU" sz="28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одной букве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получившиеся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слова в математике?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САЖА, ДОЛИНА, МЕТР</a:t>
            </a:r>
          </a:p>
        </p:txBody>
      </p:sp>
      <p:sp>
        <p:nvSpPr>
          <p:cNvPr id="8" name="Прямоугольник 7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МАССА, ДЛИНА, МЕТР</a:t>
            </a:r>
            <a:endParaRPr lang="ru-RU" sz="2000" b="1" dirty="0">
              <a:solidFill>
                <a:srgbClr val="0099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МАССА, ЛИНИЯ, МЕТР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23000" y="1624013"/>
            <a:ext cx="2470150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37288" y="2484438"/>
            <a:ext cx="2497137" cy="750887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37288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9" grpId="0" build="p"/>
      <p:bldP spid="11" grpId="0" animBg="1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7230" y="1621970"/>
            <a:ext cx="3634917" cy="244786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измерения чего 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</a:t>
            </a: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напольные 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весы?</a:t>
            </a:r>
            <a:endParaRPr lang="ru-RU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ГРУЗА</a:t>
            </a:r>
          </a:p>
        </p:txBody>
      </p:sp>
      <p:sp>
        <p:nvSpPr>
          <p:cNvPr id="8" name="Прямоугольник 7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МАССЫ ЛЮДЕЙ</a:t>
            </a:r>
          </a:p>
        </p:txBody>
      </p:sp>
      <p:sp>
        <p:nvSpPr>
          <p:cNvPr id="9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ЛЕКАРСТВА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9" grpId="0" build="p"/>
      <p:bldP spid="11" grpId="0" animBg="1"/>
      <p:bldP spid="12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9115" y="1635617"/>
            <a:ext cx="3753135" cy="24478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Выразить в ц: </a:t>
            </a: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200 кг</a:t>
            </a:r>
            <a:endParaRPr lang="ru-RU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20 ц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ц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0,2 ц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32-конечная звезда 12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/>
      <p:bldP spid="10" grpId="0" animBg="1"/>
      <p:bldP spid="11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161" y="1419367"/>
            <a:ext cx="4067033" cy="315263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 мальчика </a:t>
            </a: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вступили</a:t>
            </a:r>
            <a:b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спор. Один из них считает, что масса бегемота 3 т, другой утверждает, что масса бегемота 3 000 кг, а третий и вовсе называет – 30 ц. Кто же прав?</a:t>
            </a: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3 т; 30 ц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ПРАВЫ ВСЕ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3 000 кг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32-конечная звезда 12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/>
      <p:bldP spid="10" grpId="0" animBg="1"/>
      <p:bldP spid="11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583" y="1717503"/>
            <a:ext cx="3889612" cy="244786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лишнее радиан, скорость,</a:t>
            </a: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градус, минута, секунда. </a:t>
            </a:r>
            <a:endParaRPr lang="ru-RU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МИНУТА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</a:t>
            </a:r>
            <a:endParaRPr lang="ru-RU" sz="2000" b="1" dirty="0">
              <a:solidFill>
                <a:srgbClr val="0099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СЕКУНДА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32-конечная звезда 12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/>
      <p:bldP spid="10" grpId="0" animBg="1"/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измерения скорости</a:t>
            </a: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6245225" y="2439988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КМ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45225" y="15716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КМ/Ч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ЧАСЫ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3000" y="1555750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10300" y="2416175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32-конечная звезда 12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/>
      <p:bldP spid="10" grpId="0" animBg="1"/>
      <p:bldP spid="1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7230" y="1635617"/>
            <a:ext cx="3739486" cy="244786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лишнее:</a:t>
            </a:r>
            <a:br>
              <a:rPr lang="ru-RU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упаковка, штука,</a:t>
            </a:r>
            <a:b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изделие, лист, рубль</a:t>
            </a:r>
            <a:endParaRPr lang="ru-RU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6230938" y="1635125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ИЗДЕЛИЕ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230938" y="25003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99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РУБЛЬ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 bwMode="auto">
          <a:xfrm>
            <a:off x="6230938" y="3363913"/>
            <a:ext cx="2447925" cy="717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9999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ЛИСТ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3000" y="160972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10300" y="2470150"/>
            <a:ext cx="2497138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23000" y="3330575"/>
            <a:ext cx="2470150" cy="750888"/>
          </a:xfrm>
          <a:prstGeom prst="rect">
            <a:avLst/>
          </a:prstGeom>
          <a:pattFill prst="diagBrick">
            <a:fgClr>
              <a:srgbClr val="7030A0"/>
            </a:fgClr>
            <a:bgClr>
              <a:schemeClr val="bg1"/>
            </a:bgClr>
          </a:patt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32-конечная звезда 12"/>
          <p:cNvSpPr/>
          <p:nvPr/>
        </p:nvSpPr>
        <p:spPr>
          <a:xfrm>
            <a:off x="6591300" y="5759450"/>
            <a:ext cx="3030538" cy="819150"/>
          </a:xfrm>
          <a:prstGeom prst="star32">
            <a:avLst>
              <a:gd name="adj" fmla="val 44535"/>
            </a:avLst>
          </a:prstGeom>
          <a:solidFill>
            <a:srgbClr val="DCB9FF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5F1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212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/>
      <p:bldP spid="10" grpId="0" animBg="1"/>
      <p:bldP spid="11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398885" y="2543580"/>
            <a:ext cx="4854732" cy="699587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Молодец!</a:t>
            </a:r>
            <a:endParaRPr lang="ru-RU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f96391484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Презентация1" id="{04B86468-5EDA-401F-B952-F2AF1B539289}" vid="{10703081-4F7F-4945-A963-D28AAE3C7E6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tf96391484</Template>
  <TotalTime>2</TotalTime>
  <Words>597</Words>
  <Application>Microsoft Office PowerPoint</Application>
  <PresentationFormat>Лист A4 (210x297 мм)</PresentationFormat>
  <Paragraphs>171</Paragraphs>
  <Slides>35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12</vt:i4>
      </vt:variant>
      <vt:variant>
        <vt:lpstr>Заголовки слайдов</vt:lpstr>
      </vt:variant>
      <vt:variant>
        <vt:i4>35</vt:i4>
      </vt:variant>
    </vt:vector>
  </HeadingPairs>
  <TitlesOfParts>
    <vt:vector size="52" baseType="lpstr">
      <vt:lpstr>Calibri</vt:lpstr>
      <vt:lpstr>Arial</vt:lpstr>
      <vt:lpstr>Calibri Light</vt:lpstr>
      <vt:lpstr>Times New Roman</vt:lpstr>
      <vt:lpstr>Segoe UI Historic</vt:lpstr>
      <vt:lpstr>tf96391484</vt:lpstr>
      <vt:lpstr>tf96391484</vt:lpstr>
      <vt:lpstr>tf96391484</vt:lpstr>
      <vt:lpstr>tf96391484</vt:lpstr>
      <vt:lpstr>tf96391484</vt:lpstr>
      <vt:lpstr>tf96391484</vt:lpstr>
      <vt:lpstr>tf96391484</vt:lpstr>
      <vt:lpstr>tf96391484</vt:lpstr>
      <vt:lpstr>tf96391484</vt:lpstr>
      <vt:lpstr>tf96391484</vt:lpstr>
      <vt:lpstr>tf96391484</vt:lpstr>
      <vt:lpstr>tf96391484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/>
  <cp:revision>1</cp:revision>
  <dcterms:created xsi:type="dcterms:W3CDTF">2017-05-22T16:35:19Z</dcterms:created>
  <dcterms:modified xsi:type="dcterms:W3CDTF">2017-11-15T09:31:21Z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  <property fmtid="{D5CDD505-2E9C-101B-9397-08002B2CF9AE}" pid="3" name="_ip_UnifiedCompliancePolicyUIAction">
    <vt:lpwstr/>
  </property>
  <property fmtid="{D5CDD505-2E9C-101B-9397-08002B2CF9AE}" pid="4" name="_ip_UnifiedCompliancePolicyProperties">
    <vt:lpwstr/>
  </property>
</Properties>
</file>